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0CDD8-5099-4F63-8BBA-D787DFA761F4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1E022-9BE0-4602-A18F-4F03894A9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86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23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55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39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45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91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22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552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74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8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9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B93E6-D14C-4B07-9F47-874CB4127231}" type="datetimeFigureOut">
              <a:rPr lang="en-GB" smtClean="0"/>
              <a:t>09/09/2013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AE44-C7B0-4AD1-8CF8-2ABD71915D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96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alkzimbabwe.com/wp-content/uploads/2011/07/solitary-confinement-zimbabw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2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7864" y="494116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Prison cell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48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12access.com/wp-content/uploads/2012/08/2009-04-21_Hampton_Forest_Apartment_Homes_playground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569" y="-11849098"/>
            <a:ext cx="6840760" cy="456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quaparkequipment.com/photo/pl416538-ocean_world_adults_aqua_playground_equipment_with_inflatable_water_slides_for_water_p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36712"/>
            <a:ext cx="5688633" cy="378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3928" y="486916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Playground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059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4.pictures.zimbio.com/gi/Ralf+Wohlleben+NSU+Neo+Nazis+Murder+Trial+p1TiBGjzn5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0728"/>
            <a:ext cx="5657850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501317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Trial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065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hilosophy.ox.ac.uk/__data/assets/image/0018/21744/John_Locke_Lecture_TT11_Lecture_1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36712"/>
            <a:ext cx="4476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7864" y="39330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Lecture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86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hQSERUUExQWFRQWGRgZGRgYGBscHhkZHRoZHRgcGBsYHiYeGhojHxgbHy8iIygqLC4sGx4xNTEqNScrLCkBCQoKDgwOGg8PGiwkHyQqLCwpLCwsLCwvLCwsLCwsLCwsLCwsLCwpLywsKiwsLCwsLCwsLCwsLCwsLCwsLCwsLP/AABEIALcBEwMBIgACEQEDEQH/xAAcAAACAgMBAQAAAAAAAAAAAAAEBQMGAAECBwj/xAA+EAACAQIEBAUDAgQFAwMFAAABAhEDIQAEEjEFIkFRBhNhcYEykaFCsVLB0fAHFBUj4WJy8YKS0hYlM6Ky/8QAGgEAAwEBAQEAAAAAAAAAAAAAAQIDAAQFBv/EADERAAICAQMCAwYFBQEAAAAAAAECABEDEiExBEETUWEicYGRofAFFDKx4UJSwdHxFf/aAAwDAQACEQMRAD8A9wxmMxmNNOTjg47IxycaacHHBx2ccEYMFTllxC6YIjHLLjXBUCdMQMuGDDELphrgqAlcckYJcAdcVnx1xMU8hmGV9LFdKkG8sQsCe8m/QScG4pE8y8aeKvOzBqU3L0RARCGUfTMlSO5YyLnbaMVOmxggHf8AI7ft9scZqpsJ1QI629PSNu2OssJYMelzJiY6Sf2xzE3vKAT3PwJxdq+SplyS66kaRF1Nvfl03xYRUx5l/htxNnr6WqoEFNopLCc5KzyADWYE6t98eo0qYx0obEkRvNK5xKgJwVQpjtgpVw1w1F4Ru2JFpNhgMbxtU2mL9JGNiocTcRz6UaT1G2RSx22+SB6XIxSuI/4rZUUnjV5g2CgkNeCVMQCN4cAWi4vgFwOZtMuP+ZA3P9mwxItfHgD/AOIuaet5jVLgAEaQBaQraVgahqJB749j8Hceo5uguh9VRRDCGmYBO+/ve/U74VcgbabTH4r47FXGLQGOxSGHsTUZxVzOkdfjf84q/iPP1NBIAcAG4Y02i/e3Qbdegm1qdREHrjzHx74kOgUbFgTq0GY7C+2/qcScgCMJR+M8VeoWDgxMwZ3gAE/YCMIjX9I3HaD8e+OqufEkhZ+Z/GxxBmMza1o3AtH8pxyVHubpvJu0SevQf32GCHyiwAjhyQDY6dJP1AhrzII/PuFrLjlAJCneB7m/XtiVmakNLkiqtjTbWrLJJgRII6zbpgqu0M5XLGWkGFibG09xvbAtYiSN4JuJk/0+2D41UtYYsTqaogUjSJF2MRFt+lsT8K4cQFqVqLPSYTYgHTN2UAgnYxO8z0u4EEWLpj6Cf/V/xjMMqj5MmQK0er3+YpkfnGYah5zT6nxmEed8bZOjW8ipmESpaQZgTtLRpHycEnxFRFTyy2nl1ByQEI/7p9Dv/C3bFJozxqMKsz4rylOotN8xSV2AIBYbN9N9ri++2COJcZp0EDMRf6QCJb29Li+NNJ81mFpqWYwB/cD1xWv/AK4Dz5aAgEiST0+B+MJOKcaNViWb2WbAegxUafiPQ/lmG1PAAs0GeYnY9gB23xQADmTLE8T0J/FtXoEHx/U44Hi2r10n/wBP9MVqpmgBJMDuTjhq2HoRNRlrPi9uqJ+f64gr+LHIgKi+0n9zirf5jHJr42kTajG+Y4uzbsTin/4g19eWEuRDggfxGDb4mcNmr/2cVHxlxVWHkiC0yT2Pp64DkBZhuZUEEdf+MdTP9cQ1FjaJxi++OSWEccIzz0Kq1KekuOpA6iDv7x0x67w7xGxUOjyD9rWO/qMeKZfMBWB3XeD1jYHHpmRrr5a6YCwLDYfbF8PeTyS+ZPxV/Gvyv9MPMlxdKg5Wn06/bHmqVsEUc1BkWxcqIgYz09a4wm4x4zoZemzs0lTBTrO3yJgSJ/EYqT+IWpCdcf8Ac0A/Jtjzfxxx0V6gYqEcDmAfXPY+h/vtiL+zxHU3Lp47/wARstXplKYZnWoVV1YgeWAuo/JBgEdAfTHmGczkne3QSTpE7Akm1vnAtIk37dMbqVVJsAJ3Anv0k29sQO/Mebp9xP8Af8sWfwtxxcpmFZkO4uSbISCdOkfVb2xVcuTrGnVIuI3tcfbEprOSZYyd/ebz64HG8xn0b4T8f0s+zqi6NBjmI5pnSFEybAk+2Nf4g+NP9Py4ZQGq1CVQE7GPqI3I9usY+fOD8WfL1lqU4LoZG49DsQcPvFnjFM9XWqQ9EpTVF0sHOoFjJNmEzEA+pPdw+0Es3hn/ABarqho11LsA5Vzq1AwSAw3Im0nFV4pnzUYs0ljuSCBPYWv/AMYA4Uh5nquQxjS0lp79YJ2FzjqtSZ9TJJjsR12t+LTiLNZhqB1GGqTqEepufYnfA7qNxc33/wDGJKodRzqADt8YHMn0t/cz19cEQyfK5w03V1gMD995959cHcX442YYGqF1SIZYBHcKbkAwLX6YTCoD3xmuTjEmGSvnXoo6qw01l0tvtqDRv6D+mLDx7xbUzC0kUKiU6dNIgEtpRVLGRYHSOUYqOaqyI64d5XhgAXW94uB+k9mN/nAL6RvCIGM8f7j+mMwzbJZcW0FvXmv+cZhfGHkYdM3TSmx7fNvmf5YYLmqi3WII0kaQdS2JG0X0j5vhErgbyCcHtmCgIEHot57dvS/7YBYjaARhms8LavpSIJvFth2EyR84gPGapGjXqWBDSeUA8oE2F+3fCqvmSysTygi8fv8AkfcY4RlKQpkrdjAk7bC4gTt64WvOAtHFTiLg8sRN7wL26b9cSHPjZix6i2zAgf8AcR1kdvXFezGeZfoJI69CO09RHbbBPD8zF3ZuaTtC2i87z8bdRgaO8xYyz8UzlMqUWs7aolHE6WA9Z1AkHY2ta2B8zxKqtE8wZSBzW2jYR7/GEa5uqrcwLqokkQRA9fx3/bDDK5oVFYuFaPpkGbdN979d798UGR17wbGcpxd/LCErpEe/W3tth1/qTwCrbGCpH7HCehll0GVvefUTa8dMcnMkmJIm8/Pz3wTlY/pM2kQzjfFWVWB2aw9u+Ke8kktcnczhnxDMAyJIIPwf+cLivUfOCpJ5jASJ4N+tscTiYL64jGWJNv7GGmqdKR/f9cNMhxKpTEKxAnv+cLUo9ZjBAMCT++COYCIzq8Tqb6m77n+xjdPjFQEEO5I7k/tscLcnRaq6oCBJ3PQdScOcvwCmv/5Kw6wF3sTf5UE/bCPkC8mChOMxx6tEeY46EThBVImcXBcvlkkrNSwENsTYkyL72I9cIOIcKAc7gGSu20mNvthUy6z3modotrZjVuQI7f8AGB3Mbbdz1wWOHeth/fxjKuRXo34/v+wcVuaD0JOxgnE70yWgC/vgfLiGYdsG0xsB9RwrmpjOspwWo8A8gvzE2gb2F8M6PCaK2Ys7DcC3exsT2/sxjp80KY0KJ5b7TJg2Oxv3/OF1figBsl5HT0iZW03t998Rt3jbCPFNI09I5VH0x6mZ3g7/AMowNxCiFj6WU21T/KOXvhcc8zWAJAiB+e3U/wA/TBWQrGpqWWnt1JHcDaO+NVbmC5qlWkMonTAsDvf/AMfbA3nBZsDNiCASfk+uGp4QSranCgxBN4jfb3/GNVMtRjSGJa3MSQAbdBgeIsJqK1EcxRRMjqPfY74haioH07jeR+ABifMZdqYhiDO1x+LfOIatB4sI+f5YpY5uCE5Dh9MoajKSf0qJ3HUn1wUeK8vIo1GZsLiIAA9j/PC/LcQZv9uIAEbnufn++mMcc3Ufy+23z+MTYWd40YCoGEkQfn/4n98bwIipH1MPlsZhfnBUiybhjcmInb98bFZXY3MAHv29PXfbHeR4boJDzrB2VgR1Bkqf5x97C1qWiYUie/p8d/XFTV1FudHNlQVXsZIET8kkwT7R6YylmZidMi0GB/46mT174FVgDYA+ne0mCBiRciJBkMYkgXv23vgmu8ElqcRQDSNpMqB+d4/sfEVCg+n6TBOxgyOlt+33GM82GC6QJtcXn4xrMsFMCzat4MehievtjTTdOlpldSgR1HX+ZB/lhlw9ZViZJTTB2Fup9YBHrGA6lKYEabQTtPee/T8d8NMimnkiT1Ntv1f/AND8HCk1NxIlzY2a46XI++JspmlBMrI7nEqeH6gqCVUrcgal6dDB7kYl4tk6xpkLSWSRtokDrBB742teBKK1bxHxCNUxAPT/AM4BCiZmcNq/BqgJLEbCwO7bEekGft843U8LVLkMs9PX+xfDawBuYCwipam8T+P3wRlk1iAb9o/bBlPwrWMzpEbAn6vb98F8P8OVaXOV2INiNvTGORPOYGDpwV9mOiIuQbibx+94nGxw1YjWTNhAHwY3Pb3xmb4jpIGs62EEKsxvYDr0++OkrMC2qnAYxruJ3mIsFgGJHT7T1Oe8kWJhC0fIp2B1Odz/AA9otexOFrMYvYkzPwIAA2+N/wA4nasdG0EgETzWP/UJ7G1sLTUB6y3tacBQe/MINwxcyAT062F/Wfi8Dvh1kOJqwVWCkj6dSggN0NupiN59yLVtcyw33Ha82t6jfBeQXU6gEAD1+fv+d/bBImhtQ67EQgFyBENJ2mPQG3UxOAzlVflV9p5SJO+4I/oPnEdaoxqBkcMdmBGk73tt32/GCq7a9BBhjIDAQD2B9RB+MaiODFBIis5IBiATPWT/AEGBvNP2/u+LEafm2Zo0iCWUj4t84nzPgx6a62su4JFvvigyAjeUBBEQUtTCQYn/AMW7DG6iwh1MIJNut4kk/ffDJuHfwupPY2/Im+2B+IcPqIAG03bYNJ2bcdBgAwijI3ACjTYmI+LQPi+CMidGpzuTEz0O89Af64GzuWkJpFwPmSBGN00ikQxM6jHb5677YDD2YCJ3XzTdCdN9XoZ39Rf5xGtQ7+k+/Qm3sRgGvUn2j0tfpfbHIaYgd/z3/fBC7QR1k84G5SJ1CRYW36/AxlXkABMsfx7QNsA5FCzBd4k/Avf06Y7zTgkmN4GBpFwiTEoIJRSW69R2PacaesIJAAAAn5Ig36Y0MvqgnVABIj39cdF6ekpFS4F4Xpf+LbDbd5RUY7iQmrN7ffGY7GQm4Dx/2j/5YzDWsPhv5SbM5wEkajq69CTO3x8YH/yzKRLTqErvcEwZN8PaukHUZM3BJ/bTYbe+F2bphnVZBJAHoPSegkk+m+OZT2AnOASaEEYaAQG51+fjtiKl5lPS4uLkKQCNyTthtxDwdUpK3+8sKCQADLCVA2G8mIPvscA5DhNeV1ICuoEAxMd4Np/OKKVIsSr4HxmmElzeaZ/Jdh9FRb9YsYnqLdTg3i/C11yosDB99PQdQP73nEvGeDvSpmXRwSDCk2+oCxG4v/5wbTyTPzzIJ1d972A6TH5wqURY43jnEyHSwoxOuTA0rfVLAnsSBA9ZjfBVKkqsWP0nYR/02gyNrGepGHf/ANOhSQGLAqCWKbHdDEnt8X7RjR8OalIFRQbi3sDA6WmY9fTGOTHVkyjdPkD6K38oXTqLpDTOmw6dvvsMD1eKowIBEifxP9/OOshkiNSCrSMt1Mb7RYgjb7euAKmRoU7u2ppIYTF7zvaP5e2OYqgPMicTadXaJDmahaTAB1FZAtvMSN7b/wBbmI9QsEguxBBAX6WmIAE32ExHY9cMmWhrEKCNmn6ge/fphhw1gWpaYVzqBYk/UAI2vsNvXFGzCthAiKWAMrT5zQ0NTup/VIvfcNGGJqO9OxcAoY6ySYgf84c5U0X0mqjS2xJ5WNukzEkd9/Q4F4lVQ1lpUVC7C38RHMbmwAkD3PbCBlMo2AL7QOx4/wCSs0OB1UJeNRFhInYWMjc4FrZZ5PmawJAZiD9IHS1p9MXOjxRlcaRTuIWQJAEyxkQJgH2CjBlPO1SrP5qaQL6E2PW9hsJt7dLsc4HMXwrNCUBS5WxOnmCiJcRsCBtt/dsbXhFao4/22ChRcUnE2F9o1Ht74vfD+MMH0/5gsxMQFsZHL+qb+nWw9dV6LvDNUqxBNli0mO8HphT1agcffygXFe4lGp+G62qCumf4iB2ve1pwd/o7Iw/3KA6GHaQbXHLa4jfrbDrMcDRFmoXAeN2BiDY8s7id+2DMxQpEBfLW0TpXTEE3nczO0/ywh6gkip0jpG0lm29/f0lbTw/TVgTVXSCCVUlmk/UFMBTHT3OJ6HA6LADVUUXJ5QdU7QF+hhHrhgXoKCFILQIa826T/TpjBxYIjQWU9CSTG9uwG8AdMWXKWxkg72O29ef2JEKmnepLk+C0F28+r9NjAWRYTA3t1/rhm1RCCP8ALah1DEXPpO46YQ0s6QDySSDqAtJJ3BGxkbjvvfGZjJupEo4gi7MeaTf6bzF942+aKAXov9B9/IR1RDdcRjXrU1+nL0kJIVWCq14kSdxsb4T8RrVKjQXpqAGsFjcR+1p98StUVjcMIEXYGBuNQUCw7Xn844p8JTMVpLMHUX1OI0CJiVLQJjc4bIgHD7gfP61D4YY6UNmZU4hmt+SoN+UC+/Qi/TbG63iHUhSvRQAxLeWqkH3UbjbB2Z4HUQlTUVm2vaLm1p/l1wtr5aooBdTF5Ag3kxMjaADjz1zE9/rJMhU0YnzXAqTFTTqwpN9USok3WBcQesX+wZ8F8K5d9atXIIcAGIlNKHrMGSb+mI2o0jOoFT9jt22xxV4Kxg0nESDzGD/zOOhepI5PzEWpZKXhWkpIoGnc3vJsNhPvNu/xhRnfAlWSVIaYM29Yj3wjr1cxSIkEXgEdTfb7e+2OuH+IqtOOY+sz8fafzjoGRiLofAzXGtPgOYRdJptG3t/XC1uG1Abow+Dh/wAP8dso5ub33+2+Dk8b03N0X/j898DxE5NiUTLo4imnl3AAAMe2MxYf9dy/6kg+/wDxjWBeH+4/WIdzcGzGap1B5bnTAUyVEWW8T3P7YXVqtBLKWYwCAAvfpYxjX+mCFALEiTqM3mDqPYC+IXoUwZCAkaZJvvAEkdbb+/rjlV9IpTOrqczZWDmvh6SWrx0swkajsOk3vMb26bDEXDeMPWqhNOkEMQdMwQOsnaYB9xgnK5V3AK0QCWCqxhYBO4nrEm1tr9C6ocBrqQ0rphiLkiYJZSsTNjf0Htib5Aux/eAMXyK2Q2Nr90GXiYpsoLM5cTKU97EkGTvufaOs4W53idbyVUK0qoEibxuftHzhzR8L1W0nzFUgXiYiDEbTMAzgnK+ENKB3zEmJhbXv+piZhfSeuJ+Kq7Xfn6y3V5TmehwODKbm2zEgc1wl5PsSRuFBwXw8ui1A7jS0yTdlJGm197kf1xa8vlaJgs7mSTBgTBMhuuw6RfE2dy2VplXWmWb2P0zcW3EEienvfGObfTpnMhcHWG3lPrU1A0tPKI1DpuNvj1FjgcZjTBID3s24YG0N2N8Nc9xfQ7eWqrT5uXSDYkmGBHQ/zvfBFTOUqlMVBQp3ILDQJJ0mfccvXvizPQFiU6XpG6klUYCvOVvMZ2AV0joV7r/CZ62t8dMbocUMAzcOCPtEj1sMJ62cBdj0JJ09BN4Uj5wM+Yg/3bHSMc4TzLFS4mREElgp0g7A7EibR/Se+CPD2W8yroLEa1MkdBHWehsO5B6ThBw/L1KzBaayxBMSByg9J9cWfwzSbL1W89GXUrAarbMuogTJMdcSy0imjvOnp8Wt11D2b3M1n+D1qY1tpe4A0ySSSwFiOvQevvgvI0a4RgQ2moIKgG4KmIMbXI9SPTDXOVMxVKjKgAPDFy6jSI6QZg4HppWo6RVeDLGA5LG29jKg7AiDbEEZmXernV1WFcLXjuvP3+s7yfh6pSKoKTBYDSYbc21FrkzpHcTPScSVeI0mLO2pgSoYC2lgCN/fpvfEy+JHWAAqrBsLz+pT76hG8b42tf8AzAZ0hg1jF5uCT22J9QbTiDah+sc951/hehtaHcHm5rN8M1jUlJnUELeIsPQ6jEgk2i2Bc0UpUYWkGadMfqBk6pIEk9J6RbbBeV4m1ENSYsxuxLFY3A6C+wG4+caymdU5gvyqxGnrFxExMaiBv6+s4ABA9BMubG+ZlI52F9jX8CJXRUaoBlT/ALZljuNr8zWsG6HYztgPLcaokc6KIY/BAhfQ/eOuLxS4k60yKgLMS8AXIHMJg9rNJ9MZmqmXCh0o02GoEAIkao3MAXC7doGMMwrcH4Gcv/nZGcqvaVCnxiipkCDvIPYwIFx/XDLO8bpvTXmFxLAQOoK+w3MD07DDapwbJ9aYVqzIH5mE3V7jUYM7ne+98SZDw3Qy3mFGYFJTUxAN4fcAQJPb0PXG8VDvv8ZPFqxhsW1HY+kRZvgNmLWEajBBlIkQO2+2A8pRCE1KbqSRF4g27dNt/TDTMZZqwIDC9LSAJgFmXSOXpN4HTbCLJ+E84w1+S6WYy0AW9J5ZBIFhOLBmA9pq+Ufqem/Kupx2TI+L1cy1VqsCX/QrTAgAzbrGJMtxhlEVBABjvcbidpmB98EZ6mKaS1NlqjQGQkmSVEEAfsLE36YYUs5TMqEEQsH0aNRhj2M3nbE2NruPlMvQ5crGiLq/nE9RKNe5Nxa3QiIkRviCtk3pghGB2tH/AD298GMKBduUgar3iSDNzPUbn9upT50JMaYBg2vsN+0Y1ldh8jOVkKMQYkXjbTf7Gb9h/f8ATHdXOU3EOs+w2n+5+MGVeD0qykqCjEbC/WZMmLzGFmc4S1IsGUmbhoMAQRfmiJ6Xte22OlMat+mIbnC8EomNJIGwv7d7zvbELcADQUewMc0b37e8e5wDlc3DSSZ9tvgx3wxTialjNx8/yvI5R8Yc+Ip5k4L/AJautipkeoP5xmG3+oKtjUFv+n7dMZjeK39o+Rhlt/zVChXikJp/qXqpkkdrQ1vQ47TxRSAWAAQyg/KlWkgXEGZ7k4p9PLlXqcsAmNS3BIHYQZncQLfGG+T44KZQJTGvm1MROsbhTLXHxa2+J/k1P6jG8UgmFVPEBKwPp1KQIHcMY7CR/wDtgmrxaqaSszlQXjUBJ5lJBAi+5n36Yrz5rzGJiYuVt/FtaO8W9MOeFUKnKCwNLWHAJlZAN4kEONWx+xi7NiwoLfiHEMmVtKyOtUKFSKlyu97EgRNo6x8HGqtCaT1dTmGA08sXhVJbVPW0L874gzJCuJ0mS5XSYAE2+k/i9rHDSjmVfXCkTCsq/SKYIjVcA6Yswn1jfHQiITcUAhirc+UUZfOOARPTrNjME+h6epw/4dxdjT5oDKFnTsbDaLAW29MV3MMQ2xJkmCTeZMm8AxO5JttiPz6hV2BFhzKNwBsQCZNgcQz4fEFT0fw/qMWAkP39Il41n2bVLltRkgjr9rAfE4M8H8T5lpOLKWaV3gnqOwuZGEOckmVMH0O4O/wcG+Fs6tOuGfYo6/JFv5/fHS6ApQkOm6gr1GoGrO/uJjTxJ4Sy2Xoh1qVC1wokHUxNptAVQCYAkzvirUkW8A2Bk/1GLF404xTdaYU3BYwCNvXCPJ0TVYU6Y1OwYAjYGxMk9AJk4GHUEtjfO8PXIgzlMY2jbwxxlqVUU0P+25upAsY3ncHFnzfF1XVre8BES3XcnqegnoJ9MUqr4dzNMsaiuAgnUZgwYAUnfY4EzJYvrJJMKb3/AEqY/fE3wJkfV6SuLrmwYThI3va+09B8LZkNTo3AhHBm15tH2J+2A6lVmPmEhlLkTOzWmeo2gW6HFTymYZKjorXiow9IUsPmBh5wCgaocO+hlgiZbfYxO0gf2BgeCEYt9+cZ+pPVYkwKNx/gR1m6ihUsx02LqjKDMDRrJhoVXNgIPe5wVw3MEvqLzIvLSbNCyepg9bx2wl4lxN4SgazPTXm0lQF1mQSo3BOpt+pO++OaALgKgjSOZ5iAe/yw6dPTD5AMi0JDps/5bP7XYUY2qAKTVZ2kiACOQ8wkTvMCLQLRgKhAZlYwNDEesCB+YOJ89kCuXos2hnUhSVVgNLKNEF9ySplhElje8YFrZ81ORkUfVpAGnSBqkKNyDM3kj0wWQAafSK+RfzHjG+bqHcXrPoTQeXSrVDcz0CmOpPx3xDw3xFpULp1CnqJ6CSOvvtgfIkAsrsy0iQOU3ZQQTE2G53tg2lwcBZJZUd9wqTp5SzBRJJswhrSJH1GJY8ChdhOrL+IucmtOK++IJSrKUE1GLvqOmQRYrBLXJbTAmPTpjWV4nURSupiSB1swuDM9RE/b2wS3Ay5DtRFNCzGnULMJQQBok6Xkt12iZ2kV6CoSkEaDcFp59QJMr0vP2xRsQqiJ5bMQ2r9o7yWZVMvKvtbsfrAEHpIMT0nBGX8Xn6XVAAoUQIEGxjUJFum1tzYlBleChkGtwEdogDVEkAFr8pE/Sd8Q8S4SaIEulSS30tdCIsw3B2MRFz6xyt0gPInodT1bZjqGwnoFDiiGBJMpvIv9J6Wi8fe2KfmsqXzbINIpsxElvpAspP3Ed8BnL1/LDqHFN3ApssnUygSigk3Ok9IMG84n/wAi1RgVKFiV2llEH6HvEgAgibYknTHEW90PTdY2KyBzLXnfC+XqVQVXQ7jdbXG5Im5uRM7HrgQeCKQpFXIZ/wCI9WBcgmxmQw+wwLlmqiokgAITIGoSXWT9V5FjvG3rhxT4mpdlquCwJKiBIEQCdpFiTf8AmMcRORdgYmj+phKxluDZgS6oDDkETYxA5R1W247H3xYn4aSimqo1HcCN/t07euJ8nxVWamlMgwSzE2iQ8RG+562AwzqNEAEAtMT17X7xFoxdOrbE24k/DBG0p3EvCNIzKgew39ffFYzvhB6ZJQ79DOx6d7/OPUsuS6glQpP/AFAkr1iDsY9MQ1skjg6e15/G2xx6OPrcWQ6TtJnGaueK16dYMRoJjr3/ABjWPWH8P32X5BJ+TjMdehJOpTOJOimaa6EYLYVNZQgC/eTJkydhgehWJUNpAudJMHqYv0B7g9xgmr4edKRqFUdHiSLlJAHcBZ7wRI3E4jo8DZaSvqApiwmefck9rkED/tPvhWBiuBfrzNJlVZDGvzW1AAiBESvMDJIYEG2w3w7YrRQh2DsyamYWIY6bEAmIIb7kWwoGXenVCnYHSd9zJNjcCBN4t74eHw7mqI84hYCrIWSSjSrEkW2NxM2OFbHrUrKdPnfC4YC6ias4Gj/bYBwAjspAIvJSbHpJv8dZ6HGFpK00vML2BBuu4IIjmS5keuJM5xg1KQ0VGvZqYZiEVSIEEQQTBWNoM4Epaar06VWFQ1FBaFBCwbFmIAG1yYFjeLkCiKk8uU5Mhc995nGqtLUXoggsGOiwVdSxCx2ZiOggDecCOrItLUwBJZSgI1pIiSJlT7gbD0w0qUMkJcEqUYhVXzH80CLqYGkaxruRYxFsRcRydfP1deWo+ZpCamTzI1HbX5j2I7iBYnYThyLEmPOVHMWtHX9It89j+MQ0KxDrZSNS3j1vhlx3Kvlsy1N1QXmxmASes2O/9xgI1irkgfSGB9SwIm0zYgj0HrjUZhIuJTYiCPLp3B2IQAyBfdTv/wAYs/gbiKlPLCg1E1Khi+l4LGR6gz6AYq3ExsbAEH3jWxHxBF8b4RxF8rVWooFwLDchhIj16/GBkTxMemdnSZhiyBm4lt4zUqvTQ1CSCSh7T0PbYt9sVdaotP8AD+0jr2jDfO+IalWmlOIR7/8AuB0j0up/9pwjz1HUTp3liB/Eph7esNthcaVtH/EMqZcxZDttGWRqAVaZWBq0+pO6mSL9O/2wZS4o5azBB/AoIBsJ3kyYn5tAwt4M55dwVm026ET9z9sazLDWyg2DGepsTsLScYgmxOJWKnaFFiKh7XAuT+Tc4LyNiSerTHpqH9MZlKSgJOouCCymIi+kzujAAW9cB5jNhapIaQ0iOwHQE9B0++5xquFyzWbly4Vw7MNQclF8tdUFgCeS+mmF5v1GTEWN8JmLTVlRMApJIOqelr9u2/bE1DOmm6MJcK5ITU0arwLdCJke2OBxxqlNEBIIV1EnUDqYNABso5YtF77nB2iFgeYTwri7UXFVNMpsrCZm1ge1vacNOE8XCaWChawYEVNGpoAkpvZJAJHqdoxVslRcu6FSweQhgw3ZQR1uPbHTJVSabLUpsGK8wIKv1Gqw2I/GAtiAXLlW4BUrGrVy/KdfJTNJQttGpUYk+WdQuJ2Eb4qxyr+cwqErdgXZS1yGlSR0JAE7RB6YsPh7iGkS4UUkZkL6zfWSSKihp0gkS2mY9jjni+nNV2XXSpSihnYs6LCx9TKGYzYMYuZ96sAQCOZ0MLAIkGQyiGnTl4LvTUKApsYILQb2BEEC8X3xzQ4WHqea1RP8uHGoM4DfUdlBm4A+97ScD8RyyUWQJBgMCQTdlZgGAJLKIKmD0HziHIeWXYNRev8ATChWYBSpLlgpBMAr+dsSA9qpLfVpMNXiVBFSp5SLVo1SV0qDqpWUNUB/ULw07i84V5nPF/Mq0gASS4QBVAO5soiTE2Ekk98EccoqrIEpVVpqoCGoCocHm0wxsOb2MGPRZkaBWxEar/yP5/fGe+DKPk+csWS4lU8pmYguFgkXEgTIn1wJxFPL8qqwDF4JBiVcCNUzIBF4iJU97bXw5naaAGnOs7KwJFiwBvYwDvAsb4Ay4Sq9RazaGNuYNyMoCgsFI2gbzeffHKnTBWaxzPV6vqkyYVX+rb9pLluJtTjTOvVqkQZAUQPTr8YtXCuMsAPMaSoEloHNtAG3QjV+14p2eyK+UUVhrCoV08uoDVrBYgHVAUC8bXNsc1azrdgyEghWcOocFRGm0EbyfTcdZ5+m1CxPOxtpFXL7w/O0nRSwIZSVBIEm5+m8jte/3wxasxPLy/8AcLHaPUf8YoeS426QEZQSZYQSXliAAexJiSd9OLjlcxyk1iALAiTBnvLQSDOx/YY8vLi0m5dHsQsVKp/i3PT19HxmODUaTpdY9Qf64zEaMbaUzjWby9EK7GqRUcjyJKJpkkFiGkSum21+kYVca47rqEUVNGmwEKGkEgHVb9Mhjb1J6nCniZV6QM/qDT0j+z+2F1GjUYqoLFdzEmLncemPrLvacSK2TfgSz5LOVFmoulgW0QYkykOBNxYi/uMMOKcQ1VCar1FEUm0o8UjH1MygzVJUAASNz6Yqz5ZqdZVAb/dRRBEnzCTZYFzOw7YkznC62s0qiFXFwlRSraYGmA0d8CyPdK4gAOe9fD7/AJh/FM8taqj1SV5tDsqLAUH/AGzpSLwYM+lycWvKcPQnXQqlKgsGAGkCIlQRtbYnuLYpfD8m61UDKACU1DtsGJ7/AJ6YsWQzOioygcoYx/2kzGOLqXcbodxPR6DBjzhlYcHb4xmNGUogFypi5H1O0XJ9DP29MWun4lywWjSqsaVR6axZ8uHtKjUwAZQP1bSY/UFx5Zx/NNULXAiNz0n98Js2pdBDNUA5VViW0E7rcwoJ7CDGKdGCgJJsnmJ+JY1RlxrWw933+8vvifM5MgHMoM5XQsWekwVQoHmQsSrEszjtuSBZcec0qK1g9NeQySkmYE2Rj1AsJ9j6Ya8Lp8jIRpi5BEGGAvG8ESR6Yn4NkMtJps01Y+sKWggyViRoMDSSCQASb2jq1Xc8s4zuL8vrAOGcBTMIwqV0oNTU6Q4LF3hQEUC0yh/obwN4q8OV6PlVih8llUJUG2oLsT0flJj8m+LBl+JOA1MGEJ5lgSbjcxJ+hT8euJPEmVqVqeWptWpFQmtKc3Ek2frJ/bbrgq47yYYRQKy1KVGpptDAxa6vqYW9W1j2YdTjnM8JIdFUyojmtMAb2vMab9ZxPwqiFpMrgpFRDGoE3BBZJ+Bub2w84BlaNSvSHNoAZ6wY20oWdtPZWRVEXMk32xPvUQmpWAABVqiwZSAPWNx6AGcGUaCU1ars2kMx7mBAHaScT8cywR1HINaeYKafoDEnQw6HTDR2I745yEVNK+xgi0qeSfSRcdsG96gvtMLVnQaxp1DQraQJ2XoAC0G09p74snAuBZelRJHnMXXTWRmp6WGxjSGMDVIIYGR9gcllAKqZZUpV2UBqwdjT8ty3OA4EyQFlgPvODK/EfJrHVpBsGCuGETyyw3tF46YTMciLaT2ehwYST4h/wIuz3D6Xm+XrNJUbVqI1Fj0NyAoMi/QYFrcNWjVSK1AhtTaS5JQLBAqaFOkmbR8xjvifEzUzAanTVzygU22qGQulpI5Tebi2MqENUC+XRoOlUO9VZbQsRoGltGmQRsAY3wcQ9kapxOqu7aRsD9JvMZ5jsSERy4AY6V1aRqE97CegwTneOtUpp5tWu+YgioKjU3px+goAko4HUQRe5nC6tTAZ6asGhSCY0yIBUhenQR0jHFMK7ECzqSBc3UdL9QI9xjAkWJytqUkGOeH8ESpTqv5YD3PmhuYER+gmNAkTAm++DMtwl6JLpWZKiC5QC2qZSZiRCmYIkkQRuv4Jn+fR+liJ7wRB/DT7gYe5ioUXTJJYiW9IeSfTHLlyOAdPae30fTYsuNWYb/zKsS1Q1HqFmq6o1GOdtRJDDpYsbddPSMWDg/iWll1ohfM84GIQgJUWVLI5YSHBO4kXAPpXeLZ3XpUGFQ2B7iPqP8Rtf4tGOMlX80kSA6gsQSRsDdR0JMWttjoUkC+88rMgx5CoN/7/AIlt8Q5yvWrVB/pwNQhEZXYuQLlWonUApIJ+kFTHUyCh4q6+arKqqgIBRS50wbgeZcSBIEkCR7Cw/wD2+tTcU6TpVkk1SGd6YIMamIjy9wZN97m4qObyT5djTqHUN0cSVcAi6sfqENE72vi7g6bi5FIAaOqnjASgFPyQSHTS2x2Ja5J1AmzE3gg3wNxDNUqy+bURfPd+cAlS6AQBMmWOkEsB19DhfX4M1eWQaxTG2tVgdN7tEdL4Bruw+qmYT6XhoUn6gTtJ7H8YTU24PeMchK7jn94Tw/P0ixcyKSuJ1EkhQJqKNPRmHUbR6zZK/HqbilUqMHQ1SwRobSpsCilSBa9yeYDFUaggUAnSkgz7/I9sRZzMlqwDlVRoBYrtc8xVJ29B0wVNcQK1Kaj/ADel0dgVp1QazspUwQrBlHKNKmC0dBF4mcaocZFRV5lKMJYE99rC+k74RcSJCMqnXbcbMIBJv0OmfjAHB6mjU5ggQIuLta59ACQMc+bAMi6u4jox5M9Rou0DSaAHSUJPyVscZij0eEaxqFcQZjnItPacbx5fgjz+ktqPlIP9IrCmNVNwSBuv6j6e/T9sWDhfguoVplq7M1QArSoqHZadpqVtH0i4hQJJIki+F1Titeu4o1Ho5VUXn1iDqAWFBGpgSY7aZMnpjuj47q0c0jU2p06RNIOUpwPKBjStiVWJJAkzf1x9AF33nKyMuzDmepZDwpltwWp1aLwlXTpbUKSaiQ4uurU0G1+2FPEOIUqK0qmZ8rMrUZ1TME0+ZdJ1hFJJWQPqBjUADAIw3reJUehnKmWq06ihfreoUAbywIELJa1trwJ7eSZ3xHmc5l6OSYqaa6VUKgViVVlEnYQDM27nDsyqIt1tJ/FlTL0a6DLVWqUuUtq+pWmTMKItFsEUc0CAw31En2jCrNcRqUadaihVmZDSqAww/TMdNQ0iD0OOMi6Mi6CwGmTO4YCG2tEzHpGOLMhZPZnZ0PWDprscwTjOc1Nbc/2MQBwkHVr+pWTTI0zbfcXj4nrifjiaagWmxKMLW+rSTeO1zAxBXLKhAIAZQetzG256kicOh2Ermz+KzMe4r/Xff3w3Ju2tiWZ9YszfZRO9gSI9BGN5NBQVgoksDJm+kAlf5GOv4xz4ao1fJr1FCeVTAD+YVBkkNFMG5I0i43kjrGIuLEiGBuZX5npe8gjDNYPvnA+rVR7/AFhlZSHLDYz8GdvwPvifIceXK+fNOKr02VW0qw0mGlhUkGwi1oncmy/MVWUEG2q4+wg/zx3RrF2LkK5Cx0BgAAwIm17jpjJtvL9NibISe3B2v6D6zjh2f8wMjXIUm/pzAH/q5bx+DgkUQUDEgMGhRfmOk7QL/V1jA+VACoQAIbS5AEG8TbaVbE4of7dGGMAuSRAO8Wk2PLGMRvtCOk9tQN72PmDv2vtVy7U/D2XoL/8AcKJGYKiqHRm1VeUhlJmJW0rtOkbETRqBC6ihJEORYyAAx2FxF/tjnMZnMNz1avmeXCqC7NpGwCiYI5YJ798ctmZBamwRiJJPQ2B/FsEmzQnPkRkYoZZMkXy+R/zOXBJIK1nMABgVAdF1fVMSSG3M9RjnOV8zUyBr+bSKPU5lDA1GZm0mVsAfQEGALQIwv8I+Iv8ALM6NSSqpRiUUFg8wYVDy7C5I6b9y+J+JKGoMmVywosYKogWsALswaOTrEEEWj0oB6zq8PYG9vv0gVfhOYpy/kOXJIUeX5nN+rlE6dNxqiJGA6ecMl40uKbagvKCVJEFYC7qbEYMPHHoVGzGUfQWp8yNzFUmRvIJBEEXjpiNVrVqNTMsrFXLk1SjaS7EAyQsdSLYRqC7SYY41pfOvX/n0g2e4nS/2/LposGbatajlkOwI1TzdZ5t8CZzidQ1qYRBbSF0jmcmCAxH1NJifXBvC8mjuusFVuxlQwY6rW1AkR1xfOGeGuH1q2WrivRKtVbTRdRNUBn8uApBW2kwyxYe2MlOZsmTWNgB7u/vlbr8Gr0syAKTSVLwIJ0j6iNJMkQbC8g4YZ7igYQCDqtbqIEYuni7KZClmKbV2rUKjjkqU3KjlZQ2kk8hEiYAkMd9wv4Rn6CV3p5cNxFq4UO1RkJpiXBDl1ugXSOpJnecTfDZFGp0dP1ZwLpqx2lcbwrQWsi5hpSqqs2lo0vDC5B6HSAdjucKuM5OplGNBoZDpZKhT6gBaHIBB0kSNv3w+8W8OoU8z5OWpBK7Eu4DNpCaSQpBkDVIKhYiDil+KuIsKNJTbTIE2PKOWZnm5iLR9OKkVsJyZdyT57/OFZfxrVp1eQUxshAABKgmZkwWMkaiDbT2xniTxEtZi1KUp6k5CAAr6WDQFsJibDFVXOQZFm3nsfU9jMfOCg2qmxYA8yzJFjDj4Imb4xLVUvscYU3e3f+IZw81qcsDzAyDMxIIkT3JA9icOOF+JnhQxf/L1GqLWpjcjqAANz2Ee4N8KcqoDMs6ZCkXN5Cixvv8AzxLmqErYwSdXzMH5t98T1kGQy5DqjGnmDQDc4nlXQQSKiMbrfqFMkGdiME5XhozFLzfKd6FOVcBxKkKJYtM3YBjaP2xVM3RACsWDIL6pIk3tBuGnv64snCstVRGrhU8hdWtHYjzVJmIG66lIMmwNsOTxArDSB3i/JuadMM6E/pHS0kSsggyDHzO4wFxYhaa015QpnreJ6i4mY+OmL7wjxtls2RluIUyqB18jRIFERADGdRgaRJBBi4xU/FnB1ydd6dRlcgBkZTKkE21aQCDAuD3BFiDh1Xv2gVWY0ffEB45U6Ej0H/N8axlSgwMeWBtuHB264zG8DH5RtRktLKaizNVXUxaQQSSdxcTeZvfbB9TNU6gXTSFPSIJUli7WjUWMGSZEAATiSnwxGrGB0LAF9PWbk2gyfid8d+EaDvmAabiiqS5axgAFSAGN3kgD7xGMvtRqvYDnvCsrwvMPRFIUlCvVUa3Qa1BaEOxdATOwG17YfeIuF0OG5dhS845jSk1RDKJYA82mKcwesi3uRaPjesj1dWmtrJRXa2kajBIFi3N6YU+JuO1MwNJkJTIhDJDGAACAByTe/W3qcAvEGlQCIiyrg06jydaFSI2Oo3n29J+Or6vw2pSan5iFDUXuDLFTJGknsMV7J0RzLJlk2iYgid7zI9o64t6cBSjSoE1hVkh2CR/tMVlFJBM7mbDa2EZdjJFaBMQcMkkM1iruP2Mevb5x6RSy+TWnTqijReiTpLMktyEhtQNyJU8wF4ggjes1EVKlWn5VJ1aj5i6dIKWB1fUTK6Iiep7kY4q8OStSD0DpekNT0qhZldgpkol4kgmZFz0jBQbmdAXSxGxjzxD4fy1Vkq1K1OjSqOzE04gBVCry/SjEEamvfpim8QoU4UXZS6lC1iVZWWTGx0jp1xBls+rAU2kgypb3/h7CCPxiSplC1JVJ/wDxPvG6iSB78xHxgFgTInJTBgBIuKZlPNCXVNIJI6XMfgR8YlTPw2ikXNH9SE7sw3tBIIUSO0YH4i4LhQxEjmj8D2i9/XFp4D4VbMAO9Q06CAjWAp5pXSiyQAQIM++CvYDmduBkAG4vbt/PHn5mJMvHMsKuq8R1WQd7bEYmekzNTCEAgzJXUBJ3NoEE4PHhqqxrtSZatLLuw1lgC4AligvMBu+9hOFtOof0yWNhF59vvhNxvObJkCZdQut/S/lxBM9WOoUgwPLouSJcSysQD1M/+71wryWbMiAGYxZgI7GQLR9sHZuuTVGkS38N2JMyAF3EHaL+vQS8X4etM06ilwWEPTaQUcD16WEDp8YdVi2vcf8AfOR5TLFSWYiQo0lgCD06229fbbDjhXHqdJqjVaFKsKgIJqLJUm5I9SfY7fKDNZhkFF+YpBBbTJmWI+oxMd+n2xpK5amssRpLC1wEYBubSN7+lzgNquxBqltyfBvPZKNKmof6vOLaNCLd57ghja9zhvXzZyNB0XNJKsAcsUBgFl1KrAyRHNMAe2KnmsyzgaGKtJhgYgGJvPYY3Sz4IYVVWoWtrI5hYwQZ+q9z16z1UMAKmx5BVkTnjXHFzGaD010BmbWn8VjJP8xtth74O8W0sitdTRVnZAaTEkmyx5ZsSFkapkfNsT5nI8OqZY1hmNOZSnyIEpoGgWUqiAudwWme8C2KlndIEkEkExAkiN7fHxgtatY8psjgsCBXul34f4lr8Torkmy9KrmBzea7AAKrAsY0khr6LG4O2OuA+IKWUZ1agpqrUqiqFIGrk06TMwutFIItdjE70fJ0X0+YjsgEnzBIJESQNJk2t8GYNsao0kSGFRmeQsBREkfqOonbsPthCx57xaJGoCcqahqhnLhixZizEmBGnmJk9eb0xG2eWsalN9oGk7wR1Hxieu9atSqORUYKukuFJgk7MY39739RhTkuHyxcsWAta3yTcQBcn98MAOZVMORxqXtOaGXarChl0oGgMQsAbgatz6dcNeH8NVqT2ALQSDtb07wScBVsgdKFSX1TptsQ0GSfW4Hrh9l1spMBiqh9MQWA0zYbwYPsMbKdtjHzPt7Q38/d2i2pU01P0i4Xef0iT6CVB+MctVLuIPMDYDrFyB63tiHOU0UuxLCoGtsRp7kzM/HX7x5Y+ZVpqGUEsFBJgAm0segm8+/bAVdpHqF3DCtx2kaMwLK6tDWcbRt9zMmY++LDwvONRqqymwKNpJkEgrEjbcHfEnEPBWbNestF6Lsiqz84gq29RC8SgmW7XscPMpRFVsplqzZUUru1SkFV1RkaFquVAFQQe9wJnDlSYj6aGn4yveIM4j5mrmUpLS2KU1FgYHOdO+ppaBGCM9nVzlZPNzFVwUVKTtTRGDGeV1/UJtrUncRGxT8UrU0zDU6VTzqeoqjwZItBI6b/AI+McZitTWmGZdWtr7idJ3DbrsBsfcHDITqIMKnbiCjOkWZ3kb6WEfE4zHSIhElFJNySRN+9j++NYvGuWHO8SRqNOj5VMVKbBxUK/UAZKtpuQdr9hifjPE6GYASnQFI3LVFsWaI+lQFC2H4xrGY5S5qpg5CCopy3KBIvefeAQb+oxLQrgEuQCOaex9CP6YzGY5+RcXvCsjxBPPgoja/LmUEKqtJERcHUQbfjDDxFxOhl6SUaAnnZmWCEUEnVom4M2BMmBfpjWMx2J+mXG6m4JX4lCmmQCAxIMXEq1p3gyLegwuXi9dXKUHINu1rRufTt++MxmIoZyIxBkVLIeWks4d3EIDqhWKkXJ3IG2wkDthvR4W3lNXDqUNo5tRYbmIgCT3m+MxmCBZN+sqiB1JPrG3hrw1SXLV87mqIqUyIpLrIMAlGaFO5blv2J64snhDJeZlGy7mn5dRdUaCxAawBmBIiQQbQOuMxmK4va+UtiUE/CIvGGRoJRqrlg9NqJVKmg6aTTJJdCZO4Fp2vO+Kd4f8RPlmZ0AYlCt5BEkGVIiDIxmMwH2O0nm2bbtG1T/EPNIUcCmUdzU+hQ0sIa4uDzRO8E77Bxw7xcsvX8hKlZgNLMBKmdLRvAsBb1vfGYzAcmrgZyBKp4hrHMV0stJXZm0qvKh1GToFtlv3g4W5agtMuJLKrKQR+qx6GLf0xmMwx/RHw0WFjvNvUmCDB2/uPjBfC8k1V1QfqstlBZh3OraZ9cZjMQ5M6XPgZHwp+kznMp5ZNMhtaHnVogEQDBU9CVPzjon/dLMLLcX+bDvfGYzBOzVOfI4DkBRv6edcSPO556o0KIDWuevwcR8Oyk5jQEUOwIAYkqsCSx0wSbSDe++MxmLqoqXfGuDMVXgecvvBBVlv8AKosUwjlZA1aqaAyJAIuTMztvtipeJss1SuGKmkalQJUHKVV7SVCmdJBDffvbMZjJuoPrNjc1Xn/szKWWCmpliZ8sySNjBn5ERY41TqQGHUD8hv8AicbxmOfKKJnn5OSJrM+WWGumagZosYvABm42xA+SoFmAUjcG5MH5J77jGYzBGw2nd1HSrixB1Jvb9rh/FM4Xy9JHp0wKQ8rUihC6wpXUBYkRM4M4NxrKZeu9arQL0SgUU4D80KCTrPUgtbYm2MxmCGJ3M4OSIBlUyvEs3WqZp3ytEgGmKKKQDNgyhd4EyAJM7dUnGFC5hqBc1hTdkU3UEbIRIkHqZn364zGY7ALUmUjDLcLGgakUnqQ5H4jGsZjMTIj3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hQSERUUExQWFRQWGRgZGRgYGBscHhkZHRoZHRgcGBsYHiYeGhojHxgbHy8iIygqLC4sGx4xNTEqNScrLCkBCQoKDgwOGg8PGiwkHyQqLCwpLCwsLCwvLCwsLCwsLCwsLCwsLCwpLywsKiwsLCwsLCwsLCwsLCwsLCwsLCwsLP/AABEIALcBEwMBIgACEQEDEQH/xAAcAAACAgMBAQAAAAAAAAAAAAAEBQMGAAECBwj/xAA+EAACAQIEBAUDAgQFAwMFAAABAhEDIQAEEjEFIkFRBhNhcYEykaFCsVLB0fAHFBUj4WJy8YKS0hYlM6Ky/8QAGgEAAwEBAQEAAAAAAAAAAAAAAQIDAAQFBv/EADERAAICAQMCAwYFBQEAAAAAAAECABEDEiExBEETUWEicYGRofAFFDKx4UJSwdHxFf/aAAwDAQACEQMRAD8A9wxmMxmNNOTjg47IxycaacHHBx2ccEYMFTllxC6YIjHLLjXBUCdMQMuGDDELphrgqAlcckYJcAdcVnx1xMU8hmGV9LFdKkG8sQsCe8m/QScG4pE8y8aeKvOzBqU3L0RARCGUfTMlSO5YyLnbaMVOmxggHf8AI7ft9scZqpsJ1QI629PSNu2OssJYMelzJiY6Sf2xzE3vKAT3PwJxdq+SplyS66kaRF1Nvfl03xYRUx5l/htxNnr6WqoEFNopLCc5KzyADWYE6t98eo0qYx0obEkRvNK5xKgJwVQpjtgpVw1w1F4Ru2JFpNhgMbxtU2mL9JGNiocTcRz6UaT1G2RSx22+SB6XIxSuI/4rZUUnjV5g2CgkNeCVMQCN4cAWi4vgFwOZtMuP+ZA3P9mwxItfHgD/AOIuaet5jVLgAEaQBaQraVgahqJB749j8Hceo5uguh9VRRDCGmYBO+/ve/U74VcgbabTH4r47FXGLQGOxSGHsTUZxVzOkdfjf84q/iPP1NBIAcAG4Y02i/e3Qbdegm1qdREHrjzHx74kOgUbFgTq0GY7C+2/qcScgCMJR+M8VeoWDgxMwZ3gAE/YCMIjX9I3HaD8e+OqufEkhZ+Z/GxxBmMza1o3AtH8pxyVHubpvJu0SevQf32GCHyiwAjhyQDY6dJP1AhrzII/PuFrLjlAJCneB7m/XtiVmakNLkiqtjTbWrLJJgRII6zbpgqu0M5XLGWkGFibG09xvbAtYiSN4JuJk/0+2D41UtYYsTqaogUjSJF2MRFt+lsT8K4cQFqVqLPSYTYgHTN2UAgnYxO8z0u4EEWLpj6Cf/V/xjMMqj5MmQK0er3+YpkfnGYah5zT6nxmEed8bZOjW8ipmESpaQZgTtLRpHycEnxFRFTyy2nl1ByQEI/7p9Dv/C3bFJozxqMKsz4rylOotN8xSV2AIBYbN9N9ri++2COJcZp0EDMRf6QCJb29Li+NNJ81mFpqWYwB/cD1xWv/AK4Dz5aAgEiST0+B+MJOKcaNViWb2WbAegxUafiPQ/lmG1PAAs0GeYnY9gB23xQADmTLE8T0J/FtXoEHx/U44Hi2r10n/wBP9MVqpmgBJMDuTjhq2HoRNRlrPi9uqJ+f64gr+LHIgKi+0n9zirf5jHJr42kTajG+Y4uzbsTin/4g19eWEuRDggfxGDb4mcNmr/2cVHxlxVWHkiC0yT2Pp64DkBZhuZUEEdf+MdTP9cQ1FjaJxi++OSWEccIzz0Kq1KekuOpA6iDv7x0x67w7xGxUOjyD9rWO/qMeKZfMBWB3XeD1jYHHpmRrr5a6YCwLDYfbF8PeTyS+ZPxV/Gvyv9MPMlxdKg5Wn06/bHmqVsEUc1BkWxcqIgYz09a4wm4x4zoZemzs0lTBTrO3yJgSJ/EYqT+IWpCdcf8Ac0A/Jtjzfxxx0V6gYqEcDmAfXPY+h/vtiL+zxHU3Lp47/wARstXplKYZnWoVV1YgeWAuo/JBgEdAfTHmGczkne3QSTpE7Akm1vnAtIk37dMbqVVJsAJ3Anv0k29sQO/Mebp9xP8Af8sWfwtxxcpmFZkO4uSbISCdOkfVb2xVcuTrGnVIuI3tcfbEprOSZYyd/ebz64HG8xn0b4T8f0s+zqi6NBjmI5pnSFEybAk+2Nf4g+NP9Py4ZQGq1CVQE7GPqI3I9usY+fOD8WfL1lqU4LoZG49DsQcPvFnjFM9XWqQ9EpTVF0sHOoFjJNmEzEA+pPdw+0Es3hn/ABarqho11LsA5Vzq1AwSAw3Im0nFV4pnzUYs0ljuSCBPYWv/AMYA4Uh5nquQxjS0lp79YJ2FzjqtSZ9TJJjsR12t+LTiLNZhqB1GGqTqEepufYnfA7qNxc33/wDGJKodRzqADt8YHMn0t/cz19cEQyfK5w03V1gMD995959cHcX442YYGqF1SIZYBHcKbkAwLX6YTCoD3xmuTjEmGSvnXoo6qw01l0tvtqDRv6D+mLDx7xbUzC0kUKiU6dNIgEtpRVLGRYHSOUYqOaqyI64d5XhgAXW94uB+k9mN/nAL6RvCIGM8f7j+mMwzbJZcW0FvXmv+cZhfGHkYdM3TSmx7fNvmf5YYLmqi3WII0kaQdS2JG0X0j5vhErgbyCcHtmCgIEHot57dvS/7YBYjaARhms8LavpSIJvFth2EyR84gPGapGjXqWBDSeUA8oE2F+3fCqvmSysTygi8fv8AkfcY4RlKQpkrdjAk7bC4gTt64WvOAtHFTiLg8sRN7wL26b9cSHPjZix6i2zAgf8AcR1kdvXFezGeZfoJI69CO09RHbbBPD8zF3ZuaTtC2i87z8bdRgaO8xYyz8UzlMqUWs7aolHE6WA9Z1AkHY2ta2B8zxKqtE8wZSBzW2jYR7/GEa5uqrcwLqokkQRA9fx3/bDDK5oVFYuFaPpkGbdN979d798UGR17wbGcpxd/LCErpEe/W3tth1/qTwCrbGCpH7HCehll0GVvefUTa8dMcnMkmJIm8/Pz3wTlY/pM2kQzjfFWVWB2aw9u+Ke8kktcnczhnxDMAyJIIPwf+cLivUfOCpJ5jASJ4N+tscTiYL64jGWJNv7GGmqdKR/f9cNMhxKpTEKxAnv+cLUo9ZjBAMCT++COYCIzq8Tqb6m77n+xjdPjFQEEO5I7k/tscLcnRaq6oCBJ3PQdScOcvwCmv/5Kw6wF3sTf5UE/bCPkC8mChOMxx6tEeY46EThBVImcXBcvlkkrNSwENsTYkyL72I9cIOIcKAc7gGSu20mNvthUy6z3modotrZjVuQI7f8AGB3Mbbdz1wWOHeth/fxjKuRXo34/v+wcVuaD0JOxgnE70yWgC/vgfLiGYdsG0xsB9RwrmpjOspwWo8A8gvzE2gb2F8M6PCaK2Ys7DcC3exsT2/sxjp80KY0KJ5b7TJg2Oxv3/OF1figBsl5HT0iZW03t998Rt3jbCPFNI09I5VH0x6mZ3g7/AMowNxCiFj6WU21T/KOXvhcc8zWAJAiB+e3U/wA/TBWQrGpqWWnt1JHcDaO+NVbmC5qlWkMonTAsDvf/AMfbA3nBZsDNiCASfk+uGp4QSranCgxBN4jfb3/GNVMtRjSGJa3MSQAbdBgeIsJqK1EcxRRMjqPfY74haioH07jeR+ABifMZdqYhiDO1x+LfOIatB4sI+f5YpY5uCE5Dh9MoajKSf0qJ3HUn1wUeK8vIo1GZsLiIAA9j/PC/LcQZv9uIAEbnufn++mMcc3Ufy+23z+MTYWd40YCoGEkQfn/4n98bwIipH1MPlsZhfnBUiybhjcmInb98bFZXY3MAHv29PXfbHeR4boJDzrB2VgR1Bkqf5x97C1qWiYUie/p8d/XFTV1FudHNlQVXsZIET8kkwT7R6YylmZidMi0GB/46mT174FVgDYA+ne0mCBiRciJBkMYkgXv23vgmu8ElqcRQDSNpMqB+d4/sfEVCg+n6TBOxgyOlt+33GM82GC6QJtcXn4xrMsFMCzat4MehievtjTTdOlpldSgR1HX+ZB/lhlw9ZViZJTTB2Fup9YBHrGA6lKYEabQTtPee/T8d8NMimnkiT1Ntv1f/AND8HCk1NxIlzY2a46XI++JspmlBMrI7nEqeH6gqCVUrcgal6dDB7kYl4tk6xpkLSWSRtokDrBB742teBKK1bxHxCNUxAPT/AM4BCiZmcNq/BqgJLEbCwO7bEekGft843U8LVLkMs9PX+xfDawBuYCwipam8T+P3wRlk1iAb9o/bBlPwrWMzpEbAn6vb98F8P8OVaXOV2INiNvTGORPOYGDpwV9mOiIuQbibx+94nGxw1YjWTNhAHwY3Pb3xmb4jpIGs62EEKsxvYDr0++OkrMC2qnAYxruJ3mIsFgGJHT7T1Oe8kWJhC0fIp2B1Odz/AA9otexOFrMYvYkzPwIAA2+N/wA4nasdG0EgETzWP/UJ7G1sLTUB6y3tacBQe/MINwxcyAT062F/Wfi8Dvh1kOJqwVWCkj6dSggN0NupiN59yLVtcyw33Ha82t6jfBeQXU6gEAD1+fv+d/bBImhtQ67EQgFyBENJ2mPQG3UxOAzlVflV9p5SJO+4I/oPnEdaoxqBkcMdmBGk73tt32/GCq7a9BBhjIDAQD2B9RB+MaiODFBIis5IBiATPWT/AEGBvNP2/u+LEafm2Zo0iCWUj4t84nzPgx6a62su4JFvvigyAjeUBBEQUtTCQYn/AMW7DG6iwh1MIJNut4kk/ffDJuHfwupPY2/Im+2B+IcPqIAG03bYNJ2bcdBgAwijI3ACjTYmI+LQPi+CMidGpzuTEz0O89Af64GzuWkJpFwPmSBGN00ikQxM6jHb5677YDD2YCJ3XzTdCdN9XoZ39Rf5xGtQ7+k+/Qm3sRgGvUn2j0tfpfbHIaYgd/z3/fBC7QR1k84G5SJ1CRYW36/AxlXkABMsfx7QNsA5FCzBd4k/Avf06Y7zTgkmN4GBpFwiTEoIJRSW69R2PacaesIJAAAAn5Ig36Y0MvqgnVABIj39cdF6ekpFS4F4Xpf+LbDbd5RUY7iQmrN7ffGY7GQm4Dx/2j/5YzDWsPhv5SbM5wEkajq69CTO3x8YH/yzKRLTqErvcEwZN8PaukHUZM3BJ/bTYbe+F2bphnVZBJAHoPSegkk+m+OZT2AnOASaEEYaAQG51+fjtiKl5lPS4uLkKQCNyTthtxDwdUpK3+8sKCQADLCVA2G8mIPvscA5DhNeV1ICuoEAxMd4Np/OKKVIsSr4HxmmElzeaZ/Jdh9FRb9YsYnqLdTg3i/C11yosDB99PQdQP73nEvGeDvSpmXRwSDCk2+oCxG4v/5wbTyTPzzIJ1d972A6TH5wqURY43jnEyHSwoxOuTA0rfVLAnsSBA9ZjfBVKkqsWP0nYR/02gyNrGepGHf/ANOhSQGLAqCWKbHdDEnt8X7RjR8OalIFRQbi3sDA6WmY9fTGOTHVkyjdPkD6K38oXTqLpDTOmw6dvvsMD1eKowIBEifxP9/OOshkiNSCrSMt1Mb7RYgjb7euAKmRoU7u2ppIYTF7zvaP5e2OYqgPMicTadXaJDmahaTAB1FZAtvMSN7b/wBbmI9QsEguxBBAX6WmIAE32ExHY9cMmWhrEKCNmn6ge/fphhw1gWpaYVzqBYk/UAI2vsNvXFGzCthAiKWAMrT5zQ0NTup/VIvfcNGGJqO9OxcAoY6ySYgf84c5U0X0mqjS2xJ5WNukzEkd9/Q4F4lVQ1lpUVC7C38RHMbmwAkD3PbCBlMo2AL7QOx4/wCSs0OB1UJeNRFhInYWMjc4FrZZ5PmawJAZiD9IHS1p9MXOjxRlcaRTuIWQJAEyxkQJgH2CjBlPO1SrP5qaQL6E2PW9hsJt7dLsc4HMXwrNCUBS5WxOnmCiJcRsCBtt/dsbXhFao4/22ChRcUnE2F9o1Ht74vfD+MMH0/5gsxMQFsZHL+qb+nWw9dV6LvDNUqxBNli0mO8HphT1agcffygXFe4lGp+G62qCumf4iB2ve1pwd/o7Iw/3KA6GHaQbXHLa4jfrbDrMcDRFmoXAeN2BiDY8s7id+2DMxQpEBfLW0TpXTEE3nczO0/ywh6gkip0jpG0lm29/f0lbTw/TVgTVXSCCVUlmk/UFMBTHT3OJ6HA6LADVUUXJ5QdU7QF+hhHrhgXoKCFILQIa826T/TpjBxYIjQWU9CSTG9uwG8AdMWXKWxkg72O29ef2JEKmnepLk+C0F28+r9NjAWRYTA3t1/rhm1RCCP8ALah1DEXPpO46YQ0s6QDySSDqAtJJ3BGxkbjvvfGZjJupEo4gi7MeaTf6bzF942+aKAXov9B9/IR1RDdcRjXrU1+nL0kJIVWCq14kSdxsb4T8RrVKjQXpqAGsFjcR+1p98StUVjcMIEXYGBuNQUCw7Xn844p8JTMVpLMHUX1OI0CJiVLQJjc4bIgHD7gfP61D4YY6UNmZU4hmt+SoN+UC+/Qi/TbG63iHUhSvRQAxLeWqkH3UbjbB2Z4HUQlTUVm2vaLm1p/l1wtr5aooBdTF5Ag3kxMjaADjz1zE9/rJMhU0YnzXAqTFTTqwpN9USok3WBcQesX+wZ8F8K5d9atXIIcAGIlNKHrMGSb+mI2o0jOoFT9jt22xxV4Kxg0nESDzGD/zOOhepI5PzEWpZKXhWkpIoGnc3vJsNhPvNu/xhRnfAlWSVIaYM29Yj3wjr1cxSIkEXgEdTfb7e+2OuH+IqtOOY+sz8fafzjoGRiLofAzXGtPgOYRdJptG3t/XC1uG1Abow+Dh/wAP8dso5ub33+2+Dk8b03N0X/j898DxE5NiUTLo4imnl3AAAMe2MxYf9dy/6kg+/wDxjWBeH+4/WIdzcGzGap1B5bnTAUyVEWW8T3P7YXVqtBLKWYwCAAvfpYxjX+mCFALEiTqM3mDqPYC+IXoUwZCAkaZJvvAEkdbb+/rjlV9IpTOrqczZWDmvh6SWrx0swkajsOk3vMb26bDEXDeMPWqhNOkEMQdMwQOsnaYB9xgnK5V3AK0QCWCqxhYBO4nrEm1tr9C6ocBrqQ0rphiLkiYJZSsTNjf0Htib5Aux/eAMXyK2Q2Nr90GXiYpsoLM5cTKU97EkGTvufaOs4W53idbyVUK0qoEibxuftHzhzR8L1W0nzFUgXiYiDEbTMAzgnK+ENKB3zEmJhbXv+piZhfSeuJ+Kq7Xfn6y3V5TmehwODKbm2zEgc1wl5PsSRuFBwXw8ui1A7jS0yTdlJGm197kf1xa8vlaJgs7mSTBgTBMhuuw6RfE2dy2VplXWmWb2P0zcW3EEienvfGObfTpnMhcHWG3lPrU1A0tPKI1DpuNvj1FjgcZjTBID3s24YG0N2N8Nc9xfQ7eWqrT5uXSDYkmGBHQ/zvfBFTOUqlMVBQp3ILDQJJ0mfccvXvizPQFiU6XpG6klUYCvOVvMZ2AV0joV7r/CZ62t8dMbocUMAzcOCPtEj1sMJ62cBdj0JJ09BN4Uj5wM+Yg/3bHSMc4TzLFS4mREElgp0g7A7EibR/Se+CPD2W8yroLEa1MkdBHWehsO5B6ThBw/L1KzBaayxBMSByg9J9cWfwzSbL1W89GXUrAarbMuogTJMdcSy0imjvOnp8Wt11D2b3M1n+D1qY1tpe4A0ySSSwFiOvQevvgvI0a4RgQ2moIKgG4KmIMbXI9SPTDXOVMxVKjKgAPDFy6jSI6QZg4HppWo6RVeDLGA5LG29jKg7AiDbEEZmXernV1WFcLXjuvP3+s7yfh6pSKoKTBYDSYbc21FrkzpHcTPScSVeI0mLO2pgSoYC2lgCN/fpvfEy+JHWAAqrBsLz+pT76hG8b42tf8AzAZ0hg1jF5uCT22J9QbTiDah+sc951/hehtaHcHm5rN8M1jUlJnUELeIsPQ6jEgk2i2Bc0UpUYWkGadMfqBk6pIEk9J6RbbBeV4m1ENSYsxuxLFY3A6C+wG4+caymdU5gvyqxGnrFxExMaiBv6+s4ABA9BMubG+ZlI52F9jX8CJXRUaoBlT/ALZljuNr8zWsG6HYztgPLcaokc6KIY/BAhfQ/eOuLxS4k60yKgLMS8AXIHMJg9rNJ9MZmqmXCh0o02GoEAIkao3MAXC7doGMMwrcH4Gcv/nZGcqvaVCnxiipkCDvIPYwIFx/XDLO8bpvTXmFxLAQOoK+w3MD07DDapwbJ9aYVqzIH5mE3V7jUYM7ne+98SZDw3Qy3mFGYFJTUxAN4fcAQJPb0PXG8VDvv8ZPFqxhsW1HY+kRZvgNmLWEajBBlIkQO2+2A8pRCE1KbqSRF4g27dNt/TDTMZZqwIDC9LSAJgFmXSOXpN4HTbCLJ+E84w1+S6WYy0AW9J5ZBIFhOLBmA9pq+Ufqem/Kupx2TI+L1cy1VqsCX/QrTAgAzbrGJMtxhlEVBABjvcbidpmB98EZ6mKaS1NlqjQGQkmSVEEAfsLE36YYUs5TMqEEQsH0aNRhj2M3nbE2NruPlMvQ5crGiLq/nE9RKNe5Nxa3QiIkRviCtk3pghGB2tH/AD298GMKBduUgar3iSDNzPUbn9upT50JMaYBg2vsN+0Y1ldh8jOVkKMQYkXjbTf7Gb9h/f8ATHdXOU3EOs+w2n+5+MGVeD0qykqCjEbC/WZMmLzGFmc4S1IsGUmbhoMAQRfmiJ6Xte22OlMat+mIbnC8EomNJIGwv7d7zvbELcADQUewMc0b37e8e5wDlc3DSSZ9tvgx3wxTialjNx8/yvI5R8Yc+Ip5k4L/AJautipkeoP5xmG3+oKtjUFv+n7dMZjeK39o+Rhlt/zVChXikJp/qXqpkkdrQ1vQ47TxRSAWAAQyg/KlWkgXEGZ7k4p9PLlXqcsAmNS3BIHYQZncQLfGG+T44KZQJTGvm1MROsbhTLXHxa2+J/k1P6jG8UgmFVPEBKwPp1KQIHcMY7CR/wDtgmrxaqaSszlQXjUBJ5lJBAi+5n36Yrz5rzGJiYuVt/FtaO8W9MOeFUKnKCwNLWHAJlZAN4kEONWx+xi7NiwoLfiHEMmVtKyOtUKFSKlyu97EgRNo6x8HGqtCaT1dTmGA08sXhVJbVPW0L874gzJCuJ0mS5XSYAE2+k/i9rHDSjmVfXCkTCsq/SKYIjVcA6Yswn1jfHQiITcUAhirc+UUZfOOARPTrNjME+h6epw/4dxdjT5oDKFnTsbDaLAW29MV3MMQ2xJkmCTeZMm8AxO5JttiPz6hV2BFhzKNwBsQCZNgcQz4fEFT0fw/qMWAkP39Il41n2bVLltRkgjr9rAfE4M8H8T5lpOLKWaV3gnqOwuZGEOckmVMH0O4O/wcG+Fs6tOuGfYo6/JFv5/fHS6ApQkOm6gr1GoGrO/uJjTxJ4Sy2Xoh1qVC1wokHUxNptAVQCYAkzvirUkW8A2Bk/1GLF404xTdaYU3BYwCNvXCPJ0TVYU6Y1OwYAjYGxMk9AJk4GHUEtjfO8PXIgzlMY2jbwxxlqVUU0P+25upAsY3ncHFnzfF1XVre8BES3XcnqegnoJ9MUqr4dzNMsaiuAgnUZgwYAUnfY4EzJYvrJJMKb3/AEqY/fE3wJkfV6SuLrmwYThI3va+09B8LZkNTo3AhHBm15tH2J+2A6lVmPmEhlLkTOzWmeo2gW6HFTymYZKjorXiow9IUsPmBh5wCgaocO+hlgiZbfYxO0gf2BgeCEYt9+cZ+pPVYkwKNx/gR1m6ihUsx02LqjKDMDRrJhoVXNgIPe5wVw3MEvqLzIvLSbNCyepg9bx2wl4lxN4SgazPTXm0lQF1mQSo3BOpt+pO++OaALgKgjSOZ5iAe/yw6dPTD5AMi0JDps/5bP7XYUY2qAKTVZ2kiACOQ8wkTvMCLQLRgKhAZlYwNDEesCB+YOJ89kCuXos2hnUhSVVgNLKNEF9ySplhElje8YFrZ81ORkUfVpAGnSBqkKNyDM3kj0wWQAafSK+RfzHjG+bqHcXrPoTQeXSrVDcz0CmOpPx3xDw3xFpULp1CnqJ6CSOvvtgfIkAsrsy0iQOU3ZQQTE2G53tg2lwcBZJZUd9wqTp5SzBRJJswhrSJH1GJY8ChdhOrL+IucmtOK++IJSrKUE1GLvqOmQRYrBLXJbTAmPTpjWV4nURSupiSB1swuDM9RE/b2wS3Ay5DtRFNCzGnULMJQQBok6Xkt12iZ2kV6CoSkEaDcFp59QJMr0vP2xRsQqiJ5bMQ2r9o7yWZVMvKvtbsfrAEHpIMT0nBGX8Xn6XVAAoUQIEGxjUJFum1tzYlBleChkGtwEdogDVEkAFr8pE/Sd8Q8S4SaIEulSS30tdCIsw3B2MRFz6xyt0gPInodT1bZjqGwnoFDiiGBJMpvIv9J6Wi8fe2KfmsqXzbINIpsxElvpAspP3Ed8BnL1/LDqHFN3ApssnUygSigk3Ok9IMG84n/wAi1RgVKFiV2llEH6HvEgAgibYknTHEW90PTdY2KyBzLXnfC+XqVQVXQ7jdbXG5Im5uRM7HrgQeCKQpFXIZ/wCI9WBcgmxmQw+wwLlmqiokgAITIGoSXWT9V5FjvG3rhxT4mpdlquCwJKiBIEQCdpFiTf8AmMcRORdgYmj+phKxluDZgS6oDDkETYxA5R1W247H3xYn4aSimqo1HcCN/t07euJ8nxVWamlMgwSzE2iQ8RG+562AwzqNEAEAtMT17X7xFoxdOrbE24k/DBG0p3EvCNIzKgew39ffFYzvhB6ZJQ79DOx6d7/OPUsuS6glQpP/AFAkr1iDsY9MQ1skjg6e15/G2xx6OPrcWQ6TtJnGaueK16dYMRoJjr3/ABjWPWH8P32X5BJ+TjMdehJOpTOJOimaa6EYLYVNZQgC/eTJkydhgehWJUNpAudJMHqYv0B7g9xgmr4edKRqFUdHiSLlJAHcBZ7wRI3E4jo8DZaSvqApiwmefck9rkED/tPvhWBiuBfrzNJlVZDGvzW1AAiBESvMDJIYEG2w3w7YrRQh2DsyamYWIY6bEAmIIb7kWwoGXenVCnYHSd9zJNjcCBN4t74eHw7mqI84hYCrIWSSjSrEkW2NxM2OFbHrUrKdPnfC4YC6ias4Gj/bYBwAjspAIvJSbHpJv8dZ6HGFpK00vML2BBuu4IIjmS5keuJM5xg1KQ0VGvZqYZiEVSIEEQQTBWNoM4Epaar06VWFQ1FBaFBCwbFmIAG1yYFjeLkCiKk8uU5Mhc995nGqtLUXoggsGOiwVdSxCx2ZiOggDecCOrItLUwBJZSgI1pIiSJlT7gbD0w0qUMkJcEqUYhVXzH80CLqYGkaxruRYxFsRcRydfP1deWo+ZpCamTzI1HbX5j2I7iBYnYThyLEmPOVHMWtHX9It89j+MQ0KxDrZSNS3j1vhlx3Kvlsy1N1QXmxmASes2O/9xgI1irkgfSGB9SwIm0zYgj0HrjUZhIuJTYiCPLp3B2IQAyBfdTv/wAYs/gbiKlPLCg1E1Khi+l4LGR6gz6AYq3ExsbAEH3jWxHxBF8b4RxF8rVWooFwLDchhIj16/GBkTxMemdnSZhiyBm4lt4zUqvTQ1CSCSh7T0PbYt9sVdaotP8AD+0jr2jDfO+IalWmlOIR7/8AuB0j0up/9pwjz1HUTp3liB/Eph7esNthcaVtH/EMqZcxZDttGWRqAVaZWBq0+pO6mSL9O/2wZS4o5azBB/AoIBsJ3kyYn5tAwt4M55dwVm026ET9z9sazLDWyg2DGepsTsLScYgmxOJWKnaFFiKh7XAuT+Tc4LyNiSerTHpqH9MZlKSgJOouCCymIi+kzujAAW9cB5jNhapIaQ0iOwHQE9B0++5xquFyzWbly4Vw7MNQclF8tdUFgCeS+mmF5v1GTEWN8JmLTVlRMApJIOqelr9u2/bE1DOmm6MJcK5ITU0arwLdCJke2OBxxqlNEBIIV1EnUDqYNABso5YtF77nB2iFgeYTwri7UXFVNMpsrCZm1ge1vacNOE8XCaWChawYEVNGpoAkpvZJAJHqdoxVslRcu6FSweQhgw3ZQR1uPbHTJVSabLUpsGK8wIKv1Gqw2I/GAtiAXLlW4BUrGrVy/KdfJTNJQttGpUYk+WdQuJ2Eb4qxyr+cwqErdgXZS1yGlSR0JAE7RB6YsPh7iGkS4UUkZkL6zfWSSKihp0gkS2mY9jjni+nNV2XXSpSihnYs6LCx9TKGYzYMYuZ96sAQCOZ0MLAIkGQyiGnTl4LvTUKApsYILQb2BEEC8X3xzQ4WHqea1RP8uHGoM4DfUdlBm4A+97ScD8RyyUWQJBgMCQTdlZgGAJLKIKmD0HziHIeWXYNRev8ATChWYBSpLlgpBMAr+dsSA9qpLfVpMNXiVBFSp5SLVo1SV0qDqpWUNUB/ULw07i84V5nPF/Mq0gASS4QBVAO5soiTE2Ekk98EccoqrIEpVVpqoCGoCocHm0wxsOb2MGPRZkaBWxEar/yP5/fGe+DKPk+csWS4lU8pmYguFgkXEgTIn1wJxFPL8qqwDF4JBiVcCNUzIBF4iJU97bXw5naaAGnOs7KwJFiwBvYwDvAsb4Ay4Sq9RazaGNuYNyMoCgsFI2gbzeffHKnTBWaxzPV6vqkyYVX+rb9pLluJtTjTOvVqkQZAUQPTr8YtXCuMsAPMaSoEloHNtAG3QjV+14p2eyK+UUVhrCoV08uoDVrBYgHVAUC8bXNsc1azrdgyEghWcOocFRGm0EbyfTcdZ5+m1CxPOxtpFXL7w/O0nRSwIZSVBIEm5+m8jte/3wxasxPLy/8AcLHaPUf8YoeS426QEZQSZYQSXliAAexJiSd9OLjlcxyk1iALAiTBnvLQSDOx/YY8vLi0m5dHsQsVKp/i3PT19HxmODUaTpdY9Qf64zEaMbaUzjWby9EK7GqRUcjyJKJpkkFiGkSum21+kYVca47rqEUVNGmwEKGkEgHVb9Mhjb1J6nCniZV6QM/qDT0j+z+2F1GjUYqoLFdzEmLncemPrLvacSK2TfgSz5LOVFmoulgW0QYkykOBNxYi/uMMOKcQ1VCar1FEUm0o8UjH1MygzVJUAASNz6Yqz5ZqdZVAb/dRRBEnzCTZYFzOw7YkznC62s0qiFXFwlRSraYGmA0d8CyPdK4gAOe9fD7/AJh/FM8taqj1SV5tDsqLAUH/AGzpSLwYM+lycWvKcPQnXQqlKgsGAGkCIlQRtbYnuLYpfD8m61UDKACU1DtsGJ7/AJ6YsWQzOioygcoYx/2kzGOLqXcbodxPR6DBjzhlYcHb4xmNGUogFypi5H1O0XJ9DP29MWun4lywWjSqsaVR6axZ8uHtKjUwAZQP1bSY/UFx5Zx/NNULXAiNz0n98Js2pdBDNUA5VViW0E7rcwoJ7CDGKdGCgJJsnmJ+JY1RlxrWw933+8vvifM5MgHMoM5XQsWekwVQoHmQsSrEszjtuSBZcec0qK1g9NeQySkmYE2Rj1AsJ9j6Ya8Lp8jIRpi5BEGGAvG8ESR6Yn4NkMtJps01Y+sKWggyViRoMDSSCQASb2jq1Xc8s4zuL8vrAOGcBTMIwqV0oNTU6Q4LF3hQEUC0yh/obwN4q8OV6PlVih8llUJUG2oLsT0flJj8m+LBl+JOA1MGEJ5lgSbjcxJ+hT8euJPEmVqVqeWptWpFQmtKc3Ek2frJ/bbrgq47yYYRQKy1KVGpptDAxa6vqYW9W1j2YdTjnM8JIdFUyojmtMAb2vMab9ZxPwqiFpMrgpFRDGoE3BBZJ+Bub2w84BlaNSvSHNoAZ6wY20oWdtPZWRVEXMk32xPvUQmpWAABVqiwZSAPWNx6AGcGUaCU1ars2kMx7mBAHaScT8cywR1HINaeYKafoDEnQw6HTDR2I745yEVNK+xgi0qeSfSRcdsG96gvtMLVnQaxp1DQraQJ2XoAC0G09p74snAuBZelRJHnMXXTWRmp6WGxjSGMDVIIYGR9gcllAKqZZUpV2UBqwdjT8ty3OA4EyQFlgPvODK/EfJrHVpBsGCuGETyyw3tF46YTMciLaT2ehwYST4h/wIuz3D6Xm+XrNJUbVqI1Fj0NyAoMi/QYFrcNWjVSK1AhtTaS5JQLBAqaFOkmbR8xjvifEzUzAanTVzygU22qGQulpI5Tebi2MqENUC+XRoOlUO9VZbQsRoGltGmQRsAY3wcQ9kapxOqu7aRsD9JvMZ5jsSERy4AY6V1aRqE97CegwTneOtUpp5tWu+YgioKjU3px+goAko4HUQRe5nC6tTAZ6asGhSCY0yIBUhenQR0jHFMK7ECzqSBc3UdL9QI9xjAkWJytqUkGOeH8ESpTqv5YD3PmhuYER+gmNAkTAm++DMtwl6JLpWZKiC5QC2qZSZiRCmYIkkQRuv4Jn+fR+liJ7wRB/DT7gYe5ioUXTJJYiW9IeSfTHLlyOAdPae30fTYsuNWYb/zKsS1Q1HqFmq6o1GOdtRJDDpYsbddPSMWDg/iWll1ohfM84GIQgJUWVLI5YSHBO4kXAPpXeLZ3XpUGFQ2B7iPqP8Rtf4tGOMlX80kSA6gsQSRsDdR0JMWttjoUkC+88rMgx5CoN/7/AIlt8Q5yvWrVB/pwNQhEZXYuQLlWonUApIJ+kFTHUyCh4q6+arKqqgIBRS50wbgeZcSBIEkCR7Cw/wD2+tTcU6TpVkk1SGd6YIMamIjy9wZN97m4qObyT5djTqHUN0cSVcAi6sfqENE72vi7g6bi5FIAaOqnjASgFPyQSHTS2x2Ja5J1AmzE3gg3wNxDNUqy+bURfPd+cAlS6AQBMmWOkEsB19DhfX4M1eWQaxTG2tVgdN7tEdL4Bruw+qmYT6XhoUn6gTtJ7H8YTU24PeMchK7jn94Tw/P0ixcyKSuJ1EkhQJqKNPRmHUbR6zZK/HqbilUqMHQ1SwRobSpsCilSBa9yeYDFUaggUAnSkgz7/I9sRZzMlqwDlVRoBYrtc8xVJ29B0wVNcQK1Kaj/ADel0dgVp1QazspUwQrBlHKNKmC0dBF4mcaocZFRV5lKMJYE99rC+k74RcSJCMqnXbcbMIBJv0OmfjAHB6mjU5ggQIuLta59ACQMc+bAMi6u4jox5M9Rou0DSaAHSUJPyVscZij0eEaxqFcQZjnItPacbx5fgjz+ktqPlIP9IrCmNVNwSBuv6j6e/T9sWDhfguoVplq7M1QArSoqHZadpqVtH0i4hQJJIki+F1Titeu4o1Ho5VUXn1iDqAWFBGpgSY7aZMnpjuj47q0c0jU2p06RNIOUpwPKBjStiVWJJAkzf1x9AF33nKyMuzDmepZDwpltwWp1aLwlXTpbUKSaiQ4uurU0G1+2FPEOIUqK0qmZ8rMrUZ1TME0+ZdJ1hFJJWQPqBjUADAIw3reJUehnKmWq06ihfreoUAbywIELJa1trwJ7eSZ3xHmc5l6OSYqaa6VUKgViVVlEnYQDM27nDsyqIt1tJ/FlTL0a6DLVWqUuUtq+pWmTMKItFsEUc0CAw31En2jCrNcRqUadaihVmZDSqAww/TMdNQ0iD0OOMi6Mi6CwGmTO4YCG2tEzHpGOLMhZPZnZ0PWDprscwTjOc1Nbc/2MQBwkHVr+pWTTI0zbfcXj4nrifjiaagWmxKMLW+rSTeO1zAxBXLKhAIAZQetzG256kicOh2Ermz+KzMe4r/Xff3w3Ju2tiWZ9YszfZRO9gSI9BGN5NBQVgoksDJm+kAlf5GOv4xz4ao1fJr1FCeVTAD+YVBkkNFMG5I0i43kjrGIuLEiGBuZX5npe8gjDNYPvnA+rVR7/AFhlZSHLDYz8GdvwPvifIceXK+fNOKr02VW0qw0mGlhUkGwi1oncmy/MVWUEG2q4+wg/zx3RrF2LkK5Cx0BgAAwIm17jpjJtvL9NibISe3B2v6D6zjh2f8wMjXIUm/pzAH/q5bx+DgkUQUDEgMGhRfmOk7QL/V1jA+VACoQAIbS5AEG8TbaVbE4of7dGGMAuSRAO8Wk2PLGMRvtCOk9tQN72PmDv2vtVy7U/D2XoL/8AcKJGYKiqHRm1VeUhlJmJW0rtOkbETRqBC6ihJEORYyAAx2FxF/tjnMZnMNz1avmeXCqC7NpGwCiYI5YJ798ctmZBamwRiJJPQ2B/FsEmzQnPkRkYoZZMkXy+R/zOXBJIK1nMABgVAdF1fVMSSG3M9RjnOV8zUyBr+bSKPU5lDA1GZm0mVsAfQEGALQIwv8I+Iv8ALM6NSSqpRiUUFg8wYVDy7C5I6b9y+J+JKGoMmVywosYKogWsALswaOTrEEEWj0oB6zq8PYG9vv0gVfhOYpy/kOXJIUeX5nN+rlE6dNxqiJGA6ecMl40uKbagvKCVJEFYC7qbEYMPHHoVGzGUfQWp8yNzFUmRvIJBEEXjpiNVrVqNTMsrFXLk1SjaS7EAyQsdSLYRqC7SYY41pfOvX/n0g2e4nS/2/LposGbatajlkOwI1TzdZ5t8CZzidQ1qYRBbSF0jmcmCAxH1NJifXBvC8mjuusFVuxlQwY6rW1AkR1xfOGeGuH1q2WrivRKtVbTRdRNUBn8uApBW2kwyxYe2MlOZsmTWNgB7u/vlbr8Gr0syAKTSVLwIJ0j6iNJMkQbC8g4YZ7igYQCDqtbqIEYuni7KZClmKbV2rUKjjkqU3KjlZQ2kk8hEiYAkMd9wv4Rn6CV3p5cNxFq4UO1RkJpiXBDl1ugXSOpJnecTfDZFGp0dP1ZwLpqx2lcbwrQWsi5hpSqqs2lo0vDC5B6HSAdjucKuM5OplGNBoZDpZKhT6gBaHIBB0kSNv3w+8W8OoU8z5OWpBK7Eu4DNpCaSQpBkDVIKhYiDil+KuIsKNJTbTIE2PKOWZnm5iLR9OKkVsJyZdyT57/OFZfxrVp1eQUxshAABKgmZkwWMkaiDbT2xniTxEtZi1KUp6k5CAAr6WDQFsJibDFVXOQZFm3nsfU9jMfOCg2qmxYA8yzJFjDj4Imb4xLVUvscYU3e3f+IZw81qcsDzAyDMxIIkT3JA9icOOF+JnhQxf/L1GqLWpjcjqAANz2Ee4N8KcqoDMs6ZCkXN5Cixvv8AzxLmqErYwSdXzMH5t98T1kGQy5DqjGnmDQDc4nlXQQSKiMbrfqFMkGdiME5XhozFLzfKd6FOVcBxKkKJYtM3YBjaP2xVM3RACsWDIL6pIk3tBuGnv64snCstVRGrhU8hdWtHYjzVJmIG66lIMmwNsOTxArDSB3i/JuadMM6E/pHS0kSsggyDHzO4wFxYhaa015QpnreJ6i4mY+OmL7wjxtls2RluIUyqB18jRIFERADGdRgaRJBBi4xU/FnB1ydd6dRlcgBkZTKkE21aQCDAuD3BFiDh1Xv2gVWY0ffEB45U6Ej0H/N8axlSgwMeWBtuHB264zG8DH5RtRktLKaizNVXUxaQQSSdxcTeZvfbB9TNU6gXTSFPSIJUli7WjUWMGSZEAATiSnwxGrGB0LAF9PWbk2gyfid8d+EaDvmAabiiqS5axgAFSAGN3kgD7xGMvtRqvYDnvCsrwvMPRFIUlCvVUa3Qa1BaEOxdATOwG17YfeIuF0OG5dhS845jSk1RDKJYA82mKcwesi3uRaPjesj1dWmtrJRXa2kajBIFi3N6YU+JuO1MwNJkJTIhDJDGAACAByTe/W3qcAvEGlQCIiyrg06jydaFSI2Oo3n29J+Or6vw2pSan5iFDUXuDLFTJGknsMV7J0RzLJlk2iYgid7zI9o64t6cBSjSoE1hVkh2CR/tMVlFJBM7mbDa2EZdjJFaBMQcMkkM1iruP2Mevb5x6RSy+TWnTqijReiTpLMktyEhtQNyJU8wF4ggjes1EVKlWn5VJ1aj5i6dIKWB1fUTK6Iiep7kY4q8OStSD0DpekNT0qhZldgpkol4kgmZFz0jBQbmdAXSxGxjzxD4fy1Vkq1K1OjSqOzE04gBVCry/SjEEamvfpim8QoU4UXZS6lC1iVZWWTGx0jp1xBls+rAU2kgypb3/h7CCPxiSplC1JVJ/wDxPvG6iSB78xHxgFgTInJTBgBIuKZlPNCXVNIJI6XMfgR8YlTPw2ikXNH9SE7sw3tBIIUSO0YH4i4LhQxEjmj8D2i9/XFp4D4VbMAO9Q06CAjWAp5pXSiyQAQIM++CvYDmduBkAG4vbt/PHn5mJMvHMsKuq8R1WQd7bEYmekzNTCEAgzJXUBJ3NoEE4PHhqqxrtSZatLLuw1lgC4AligvMBu+9hOFtOof0yWNhF59vvhNxvObJkCZdQut/S/lxBM9WOoUgwPLouSJcSysQD1M/+71wryWbMiAGYxZgI7GQLR9sHZuuTVGkS38N2JMyAF3EHaL+vQS8X4etM06ilwWEPTaQUcD16WEDp8YdVi2vcf8AfOR5TLFSWYiQo0lgCD06229fbbDjhXHqdJqjVaFKsKgIJqLJUm5I9SfY7fKDNZhkFF+YpBBbTJmWI+oxMd+n2xpK5amssRpLC1wEYBubSN7+lzgNquxBqltyfBvPZKNKmof6vOLaNCLd57ghja9zhvXzZyNB0XNJKsAcsUBgFl1KrAyRHNMAe2KnmsyzgaGKtJhgYgGJvPYY3Sz4IYVVWoWtrI5hYwQZ+q9z16z1UMAKmx5BVkTnjXHFzGaD010BmbWn8VjJP8xtth74O8W0sitdTRVnZAaTEkmyx5ZsSFkapkfNsT5nI8OqZY1hmNOZSnyIEpoGgWUqiAudwWme8C2KlndIEkEkExAkiN7fHxgtatY8psjgsCBXul34f4lr8Torkmy9KrmBzea7AAKrAsY0khr6LG4O2OuA+IKWUZ1agpqrUqiqFIGrk06TMwutFIItdjE70fJ0X0+YjsgEnzBIJESQNJk2t8GYNsao0kSGFRmeQsBREkfqOonbsPthCx57xaJGoCcqahqhnLhixZizEmBGnmJk9eb0xG2eWsalN9oGk7wR1Hxieu9atSqORUYKukuFJgk7MY39739RhTkuHyxcsWAta3yTcQBcn98MAOZVMORxqXtOaGXarChl0oGgMQsAbgatz6dcNeH8NVqT2ALQSDtb07wScBVsgdKFSX1TptsQ0GSfW4Hrh9l1spMBiqh9MQWA0zYbwYPsMbKdtjHzPt7Q38/d2i2pU01P0i4Xef0iT6CVB+MctVLuIPMDYDrFyB63tiHOU0UuxLCoGtsRp7kzM/HX7x5Y+ZVpqGUEsFBJgAm0segm8+/bAVdpHqF3DCtx2kaMwLK6tDWcbRt9zMmY++LDwvONRqqymwKNpJkEgrEjbcHfEnEPBWbNestF6Lsiqz84gq29RC8SgmW7XscPMpRFVsplqzZUUru1SkFV1RkaFquVAFQQe9wJnDlSYj6aGn4yveIM4j5mrmUpLS2KU1FgYHOdO+ppaBGCM9nVzlZPNzFVwUVKTtTRGDGeV1/UJtrUncRGxT8UrU0zDU6VTzqeoqjwZItBI6b/AI+McZitTWmGZdWtr7idJ3DbrsBsfcHDITqIMKnbiCjOkWZ3kb6WEfE4zHSIhElFJNySRN+9j++NYvGuWHO8SRqNOj5VMVKbBxUK/UAZKtpuQdr9hifjPE6GYASnQFI3LVFsWaI+lQFC2H4xrGY5S5qpg5CCopy3KBIvefeAQb+oxLQrgEuQCOaex9CP6YzGY5+RcXvCsjxBPPgoja/LmUEKqtJERcHUQbfjDDxFxOhl6SUaAnnZmWCEUEnVom4M2BMmBfpjWMx2J+mXG6m4JX4lCmmQCAxIMXEq1p3gyLegwuXi9dXKUHINu1rRufTt++MxmIoZyIxBkVLIeWks4d3EIDqhWKkXJ3IG2wkDthvR4W3lNXDqUNo5tRYbmIgCT3m+MxmCBZN+sqiB1JPrG3hrw1SXLV87mqIqUyIpLrIMAlGaFO5blv2J64snhDJeZlGy7mn5dRdUaCxAawBmBIiQQbQOuMxmK4va+UtiUE/CIvGGRoJRqrlg9NqJVKmg6aTTJJdCZO4Fp2vO+Kd4f8RPlmZ0AYlCt5BEkGVIiDIxmMwH2O0nm2bbtG1T/EPNIUcCmUdzU+hQ0sIa4uDzRO8E77Bxw7xcsvX8hKlZgNLMBKmdLRvAsBb1vfGYzAcmrgZyBKp4hrHMV0stJXZm0qvKh1GToFtlv3g4W5agtMuJLKrKQR+qx6GLf0xmMwx/RHw0WFjvNvUmCDB2/uPjBfC8k1V1QfqstlBZh3OraZ9cZjMQ5M6XPgZHwp+kznMp5ZNMhtaHnVogEQDBU9CVPzjon/dLMLLcX+bDvfGYzBOzVOfI4DkBRv6edcSPO556o0KIDWuevwcR8Oyk5jQEUOwIAYkqsCSx0wSbSDe++MxmLqoqXfGuDMVXgecvvBBVlv8AKosUwjlZA1aqaAyJAIuTMztvtipeJss1SuGKmkalQJUHKVV7SVCmdJBDffvbMZjJuoPrNjc1Xn/szKWWCmpliZ8sySNjBn5ERY41TqQGHUD8hv8AicbxmOfKKJnn5OSJrM+WWGumagZosYvABm42xA+SoFmAUjcG5MH5J77jGYzBGw2nd1HSrixB1Jvb9rh/FM4Xy9JHp0wKQ8rUihC6wpXUBYkRM4M4NxrKZeu9arQL0SgUU4D80KCTrPUgtbYm2MxmCGJ3M4OSIBlUyvEs3WqZp3ytEgGmKKKQDNgyhd4EyAJM7dUnGFC5hqBc1hTdkU3UEbIRIkHqZn364zGY7ALUmUjDLcLGgakUnqQ5H4jGsZjMTIj3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6" name="Picture 6" descr="http://ubwrfc.co.uk/wp-images/Flower_Garden_at_Muckross_Hou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5688632" cy="379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501317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Garden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97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sheranescloset.com/wp-content/uploads/2013/08/Theatre-stage-curtains-an-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67660"/>
            <a:ext cx="4381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3848" y="407707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00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1.sndcdn.com/avatars-000024842663-wbwv02-crop.jpg?5ffe3c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5900"/>
            <a:ext cx="4242048" cy="318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1880" y="443711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 smtClean="0"/>
          </a:p>
          <a:p>
            <a:pPr algn="ctr"/>
            <a:r>
              <a:rPr lang="en-GB" dirty="0" smtClean="0"/>
              <a:t>Disco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23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hertford.ox.ac.uk/sites/default/files/styles/620-16x9/public/images/hertford-pages/library.jpg?itok=kaQs_vc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20196"/>
            <a:ext cx="5905500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429309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Library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290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theawkwardpint.files.wordpress.com/2012/05/93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96752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7864" y="45091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Gym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01.olx.co.za/ui/6/01/68/1364928693_498069368_1-Pictures-of--Climaks-lab-suppli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143" y="404664"/>
            <a:ext cx="546969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1880" y="472514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Laboratory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9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rikanthacharya.com/wp-content/uploads/2012/03/A-rollercoaster-ride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2736"/>
            <a:ext cx="4381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56356" y="393305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Rollercoaster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6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0.gstatic.com/images?q=tbn:ANd9GcQOFz39rjkhVH8GV6RIoPDVzU6ZcbRDEQRmYFa4e3zA0INN7jK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4199003" cy="267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38628" y="42930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Building site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92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 London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bsctutor</dc:creator>
  <cp:lastModifiedBy>bsctutor</cp:lastModifiedBy>
  <cp:revision>4</cp:revision>
  <dcterms:created xsi:type="dcterms:W3CDTF">2013-09-09T14:54:47Z</dcterms:created>
  <dcterms:modified xsi:type="dcterms:W3CDTF">2013-09-09T15:25:46Z</dcterms:modified>
</cp:coreProperties>
</file>